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1" r:id="rId2"/>
    <p:sldId id="256" r:id="rId3"/>
    <p:sldId id="257" r:id="rId4"/>
    <p:sldId id="265" r:id="rId5"/>
    <p:sldId id="259" r:id="rId6"/>
    <p:sldId id="266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8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9F8A6B-D8E9-4461-AB2A-325A82C05B0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97544D-CD4D-4D52-B1DC-A0E7AF4C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9F8A6B-D8E9-4461-AB2A-325A82C05B0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97544D-CD4D-4D52-B1DC-A0E7AF4C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9F8A6B-D8E9-4461-AB2A-325A82C05B0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97544D-CD4D-4D52-B1DC-A0E7AF4C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9F8A6B-D8E9-4461-AB2A-325A82C05B0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97544D-CD4D-4D52-B1DC-A0E7AF4CB9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9F8A6B-D8E9-4461-AB2A-325A82C05B0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97544D-CD4D-4D52-B1DC-A0E7AF4CB9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9F8A6B-D8E9-4461-AB2A-325A82C05B0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97544D-CD4D-4D52-B1DC-A0E7AF4CB9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9F8A6B-D8E9-4461-AB2A-325A82C05B0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97544D-CD4D-4D52-B1DC-A0E7AF4C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9F8A6B-D8E9-4461-AB2A-325A82C05B0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97544D-CD4D-4D52-B1DC-A0E7AF4CB9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9F8A6B-D8E9-4461-AB2A-325A82C05B0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97544D-CD4D-4D52-B1DC-A0E7AF4C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C9F8A6B-D8E9-4461-AB2A-325A82C05B0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97544D-CD4D-4D52-B1DC-A0E7AF4C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9F8A6B-D8E9-4461-AB2A-325A82C05B0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97544D-CD4D-4D52-B1DC-A0E7AF4CB9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C9F8A6B-D8E9-4461-AB2A-325A82C05B0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997544D-CD4D-4D52-B1DC-A0E7AF4C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5572164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r>
              <a:rPr lang="ru-RU" sz="3200" b="1" dirty="0" smtClean="0"/>
              <a:t>Кто на себя глядит, свой видит лик, </a:t>
            </a:r>
            <a:endParaRPr lang="en-US" sz="3200" b="1" dirty="0" smtClean="0"/>
          </a:p>
          <a:p>
            <a:pPr>
              <a:buNone/>
            </a:pPr>
            <a:r>
              <a:rPr lang="ru-RU" sz="3200" b="1" dirty="0" smtClean="0"/>
              <a:t>Кто видит лик, тот цену себе знает,</a:t>
            </a:r>
            <a:endParaRPr lang="en-US" sz="3200" b="1" dirty="0" smtClean="0"/>
          </a:p>
          <a:p>
            <a:pPr>
              <a:buNone/>
            </a:pPr>
            <a:r>
              <a:rPr lang="ru-RU" sz="3200" b="1" dirty="0" smtClean="0"/>
              <a:t>Кто знает цену строг к себе бывает,</a:t>
            </a:r>
            <a:endParaRPr lang="en-US" sz="3200" b="1" dirty="0" smtClean="0"/>
          </a:p>
          <a:p>
            <a:pPr>
              <a:buNone/>
            </a:pPr>
            <a:r>
              <a:rPr lang="ru-RU" sz="3200" b="1" dirty="0" smtClean="0"/>
              <a:t>Кто строг к себе, тот истинно велик. </a:t>
            </a:r>
            <a:endParaRPr lang="en-US" sz="3200" b="1" dirty="0" smtClean="0"/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r>
              <a:rPr lang="en-US" sz="3200" b="1" dirty="0" smtClean="0"/>
              <a:t>                              </a:t>
            </a:r>
            <a:r>
              <a:rPr lang="ru-RU" sz="3200" b="1" dirty="0" smtClean="0"/>
              <a:t>Пьер </a:t>
            </a:r>
            <a:r>
              <a:rPr lang="ru-RU" sz="3200" b="1" dirty="0" err="1" smtClean="0"/>
              <a:t>Грен</a:t>
            </a:r>
            <a:r>
              <a:rPr lang="ru-RU" sz="4000" b="1" dirty="0" err="1" smtClean="0"/>
              <a:t>гор</a:t>
            </a:r>
            <a:endParaRPr lang="ru-RU" sz="40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290"/>
            <a:ext cx="914400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78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</a:t>
            </a:r>
            <a:r>
              <a:rPr lang="ru-RU" dirty="0" smtClean="0"/>
              <a:t>Самоанализ деятельности обладает рядом функций: диагностической, познавательной, преобразующей, самообразовательной.</a:t>
            </a:r>
            <a:endParaRPr lang="en-US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Самоанализ призван дать полное представление о работе педагога и результативности его деятельности, содержать выводы о причинах успехов и проблемных моментах, наметить перспективы.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Самоанализ педагогической деятельности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71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1. Педагог пишет только о том, что им сделано за отчетный период.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Избыток фактов и цифр.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3. Педагог не указывает, с какими трудностями он сталкивается в процессе своей профессиональной деятельности.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Типичные ошибки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r>
              <a:rPr lang="ru-RU" sz="4000" b="1" dirty="0" smtClean="0"/>
              <a:t>«…современный урок должен стать уроком творческой дружбы учителя и ученика.» </a:t>
            </a:r>
            <a:endParaRPr lang="en-US" sz="4000" b="1" dirty="0" smtClean="0"/>
          </a:p>
          <a:p>
            <a:pPr>
              <a:buNone/>
            </a:pPr>
            <a:r>
              <a:rPr lang="en-US" sz="4000" b="1" dirty="0" smtClean="0"/>
              <a:t>                       </a:t>
            </a:r>
            <a:r>
              <a:rPr lang="ru-RU" sz="4000" b="1" dirty="0" smtClean="0"/>
              <a:t>(</a:t>
            </a:r>
            <a:r>
              <a:rPr lang="ru-RU" sz="4000" b="1" dirty="0" err="1" smtClean="0"/>
              <a:t>Куманев</a:t>
            </a:r>
            <a:r>
              <a:rPr lang="ru-RU" sz="4000" b="1" dirty="0" smtClean="0"/>
              <a:t> А.А.).</a:t>
            </a:r>
            <a:endParaRPr lang="ru-RU" sz="40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"/>
            <a:ext cx="9144000" cy="5786454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US" b="1" dirty="0" smtClean="0"/>
              <a:t>            </a:t>
            </a:r>
          </a:p>
          <a:p>
            <a:pPr lvl="0">
              <a:buNone/>
            </a:pPr>
            <a:r>
              <a:rPr lang="en-US" b="1" dirty="0" smtClean="0"/>
              <a:t>                  </a:t>
            </a:r>
            <a:r>
              <a:rPr lang="ru-RU" sz="3500" b="1" dirty="0" smtClean="0"/>
              <a:t>Самоанализ урока по ФГОС</a:t>
            </a:r>
            <a:endParaRPr lang="en-US" sz="3500" b="1" dirty="0" smtClean="0"/>
          </a:p>
          <a:p>
            <a:pPr>
              <a:buNone/>
            </a:pPr>
            <a:r>
              <a:rPr lang="ru-RU" dirty="0" smtClean="0"/>
              <a:t>Самоанализ урока дает возможность:</a:t>
            </a:r>
          </a:p>
          <a:p>
            <a:r>
              <a:rPr lang="ru-RU" dirty="0" smtClean="0"/>
              <a:t> правильно формулировать и ставить цели своей деятельности и деятельности учащихся на уроке;</a:t>
            </a:r>
          </a:p>
          <a:p>
            <a:r>
              <a:rPr lang="ru-RU" dirty="0" smtClean="0"/>
              <a:t> развивать умения устанавливать связи между условиями своей педагогической деятельности и средствами достижения целей;</a:t>
            </a:r>
          </a:p>
          <a:p>
            <a:r>
              <a:rPr lang="ru-RU" dirty="0" smtClean="0"/>
              <a:t> формировать умения четко планировать и предвидеть результаты своего педагогического труда;</a:t>
            </a:r>
          </a:p>
          <a:p>
            <a:r>
              <a:rPr lang="ru-RU" dirty="0" smtClean="0"/>
              <a:t> формировать самосознание ученика, когда он начинает видеть связь между способами действий и конечным результатом урока.</a:t>
            </a:r>
          </a:p>
          <a:p>
            <a:r>
              <a:rPr lang="ru-RU" dirty="0" smtClean="0"/>
              <a:t>Самоанализ урока – средство самосовершенствования учителя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"/>
            <a:ext cx="9144000" cy="578645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                  </a:t>
            </a:r>
          </a:p>
          <a:p>
            <a:pPr>
              <a:buNone/>
            </a:pPr>
            <a:r>
              <a:rPr lang="en-US" dirty="0" smtClean="0"/>
              <a:t>                   </a:t>
            </a:r>
            <a:r>
              <a:rPr lang="ru-RU" sz="3200" b="1" dirty="0" smtClean="0"/>
              <a:t>План самоанализа урока</a:t>
            </a:r>
            <a:endParaRPr lang="en-US" sz="3200" b="1" dirty="0" smtClean="0"/>
          </a:p>
          <a:p>
            <a:pPr>
              <a:buNone/>
            </a:pPr>
            <a:r>
              <a:rPr lang="ru-RU" dirty="0" smtClean="0"/>
              <a:t>1.     Характеристика класса</a:t>
            </a:r>
            <a:r>
              <a:rPr lang="en-US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2.     Место урока в изучаемой теме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ru-RU" dirty="0" smtClean="0"/>
              <a:t>3.     Характеристика общей цели урока</a:t>
            </a:r>
            <a:r>
              <a:rPr lang="en-US" dirty="0" smtClean="0"/>
              <a:t>.</a:t>
            </a:r>
            <a:r>
              <a:rPr lang="ru-RU" dirty="0" smtClean="0"/>
              <a:t> конкретизируемой в дидактических целях: образовательной, развивающей и воспитывающей.</a:t>
            </a:r>
          </a:p>
          <a:p>
            <a:pPr>
              <a:buNone/>
            </a:pPr>
            <a:r>
              <a:rPr lang="ru-RU" dirty="0" smtClean="0"/>
              <a:t>4.     Характеристика плана урока</a:t>
            </a:r>
            <a:r>
              <a:rPr lang="en-US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5.     Как был построен урок в соответствии с планом</a:t>
            </a:r>
            <a:r>
              <a:rPr lang="en-US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6.     Структурный аспект самоанализа урока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ru-RU" dirty="0" smtClean="0"/>
              <a:t>7.     Функциональный аспект</a:t>
            </a:r>
            <a:r>
              <a:rPr lang="en-US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8.     Аспект оценки конечного результата урока</a:t>
            </a:r>
            <a:r>
              <a:rPr lang="en-US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</TotalTime>
  <Words>151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Слайд 1</vt:lpstr>
      <vt:lpstr>Слайд 2</vt:lpstr>
      <vt:lpstr>Слайд 3</vt:lpstr>
      <vt:lpstr>  Самоанализ педагогической деятельности </vt:lpstr>
      <vt:lpstr>Слайд 5</vt:lpstr>
      <vt:lpstr>Типичные ошибки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Comp51</cp:lastModifiedBy>
  <cp:revision>8</cp:revision>
  <dcterms:created xsi:type="dcterms:W3CDTF">2014-12-05T03:17:26Z</dcterms:created>
  <dcterms:modified xsi:type="dcterms:W3CDTF">2014-12-05T07:07:14Z</dcterms:modified>
</cp:coreProperties>
</file>